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3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дословный перевод</c:v>
                </c:pt>
                <c:pt idx="1">
                  <c:v>трансформация</c:v>
                </c:pt>
                <c:pt idx="2">
                  <c:v>замена названий фильмов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3621039692495"/>
          <c:y val="5.5528215223097116E-2"/>
          <c:w val="0.38228280965838968"/>
          <c:h val="0.8889435695538058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5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5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7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8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1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8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EB5F-864A-4D30-B0AD-28EF6D98714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0EC8-BF7A-4C23-AB9D-58E2A5F9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2ahUKEwi-iMfh-OfgAhUDt4sKHbqeC44QjRx6BAgBEAU&amp;url=https://kayoustore.com/product/winchester-2018/&amp;psig=AOvVaw32LFt87PmOhl4PfalFClvY&amp;ust=155177023875643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ru/url?sa=i&amp;rct=j&amp;q=&amp;esrc=s&amp;source=images&amp;cd=&amp;cad=rja&amp;uact=8&amp;ved=2ahUKEwjU-Z-w-OfgAhXvoYsKHYZ4CekQjRx6BAgBEAU&amp;url=https://moviful.com/movie/351286-jurassic-world-fallen-kingdom&amp;psig=AOvVaw0kamVRY71AwYor6f7R0VmU&amp;ust=155177013574268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ru/url?sa=i&amp;rct=j&amp;q=&amp;esrc=s&amp;source=images&amp;cd=&amp;cad=rja&amp;uact=8&amp;ved=2ahUKEwjpkvzY-efgAhXNlosKHeqQCtMQjRx6BAgBEAU&amp;url=https://www.shutterstock.com/ru/video/clip-1015621342-thank-you-your-attention&amp;psig=AOvVaw1fUhfFeT-JZQ4ngrMhC4Cj&amp;ust=15517704899382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2ahUKEwjd0uj2-OfgAhXyBBAIHaGwAF4QjRx6BAgBEAU&amp;url=http://www.artscommented.com/review-christopher-robin-2018/&amp;psig=AOvVaw3LZ52toaWaeCdycMPoaxUZ&amp;ust=15517702790854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2ahUKEwia_-Kt-efgAhWx-ioKHQJCDagQjRx6BAgBEAU&amp;url=/url?sa=i&amp;rct=j&amp;q=&amp;esrc=s&amp;source=images&amp;cd=&amp;ved=&amp;url=https%3A%2F%2Fbhr.voxcinemas.com%2Fmovies%2Fa-simple-favor&amp;psig=AOvVaw3MSa5r0wd-45LoP6V5dIPt&amp;ust=1551770379513343&amp;psig=AOvVaw3MSa5r0wd-45LoP6V5dIPt&amp;ust=15517703795133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2160240"/>
          </a:xfrm>
        </p:spPr>
        <p:txBody>
          <a:bodyPr>
            <a:noAutofit/>
          </a:bodyPr>
          <a:lstStyle/>
          <a:p>
            <a:r>
              <a:rPr lang="ru-RU" sz="4800" dirty="0"/>
              <a:t>Особенности перевода названий англоязычных фильмов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933056"/>
            <a:ext cx="6400800" cy="2088232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chemeClr val="tx1"/>
                </a:solidFill>
              </a:rPr>
              <a:t>Выполнила:</a:t>
            </a:r>
          </a:p>
          <a:p>
            <a:pPr algn="r"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ученица 9 А класса</a:t>
            </a:r>
          </a:p>
          <a:p>
            <a:pPr algn="r"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 МБОУ «Школа № 6»</a:t>
            </a:r>
          </a:p>
          <a:p>
            <a:pPr algn="r"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 Гришина Анастасия</a:t>
            </a:r>
          </a:p>
          <a:p>
            <a:pPr algn="r">
              <a:lnSpc>
                <a:spcPct val="90000"/>
              </a:lnSpc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>
              <a:lnSpc>
                <a:spcPct val="90000"/>
              </a:lnSpc>
            </a:pPr>
            <a:r>
              <a:rPr lang="ru-RU" altLang="ru-RU" sz="2800" dirty="0" err="1" smtClean="0">
                <a:solidFill>
                  <a:schemeClr val="tx1"/>
                </a:solidFill>
              </a:rPr>
              <a:t>Палеес</a:t>
            </a:r>
            <a:r>
              <a:rPr lang="ru-RU" altLang="ru-RU" sz="2800" dirty="0" smtClean="0">
                <a:solidFill>
                  <a:schemeClr val="tx1"/>
                </a:solidFill>
              </a:rPr>
              <a:t>  С.И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выбора прямого перевода: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Наличие имени главного героя в заголовке или место события (важной информации);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Стремление сохранить основную мысль или главную тему, содержащуюся в заголовке;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Наличие непереводимых, несвойственных другой культуры </a:t>
            </a:r>
            <a:r>
              <a:rPr lang="ru-RU" dirty="0" smtClean="0"/>
              <a:t>элементов.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63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Добавление слов(а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/>
              <a:t> «17 </a:t>
            </a:r>
            <a:r>
              <a:rPr lang="ru-RU" dirty="0" err="1"/>
              <a:t>again</a:t>
            </a:r>
            <a:r>
              <a:rPr lang="ru-RU" dirty="0"/>
              <a:t>» – Папе снова 17, «</a:t>
            </a:r>
            <a:r>
              <a:rPr lang="ru-RU" dirty="0" err="1"/>
              <a:t>Winchester</a:t>
            </a:r>
            <a:r>
              <a:rPr lang="ru-RU" dirty="0"/>
              <a:t>» - </a:t>
            </a:r>
            <a:r>
              <a:rPr lang="ru-RU" dirty="0" smtClean="0"/>
              <a:t>Винчестер. Дом, который построили </a:t>
            </a:r>
            <a:r>
              <a:rPr lang="ru-RU" dirty="0" err="1" smtClean="0"/>
              <a:t>призракиВ</a:t>
            </a:r>
            <a:r>
              <a:rPr lang="ru-RU" dirty="0" smtClean="0"/>
              <a:t> (</a:t>
            </a:r>
            <a:r>
              <a:rPr lang="ru-RU" dirty="0"/>
              <a:t>2018), «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Meg</a:t>
            </a:r>
            <a:r>
              <a:rPr lang="ru-RU" dirty="0"/>
              <a:t>»  </a:t>
            </a:r>
            <a:r>
              <a:rPr lang="ru-RU" dirty="0" smtClean="0"/>
              <a:t>- Мег: Монстр глубины (</a:t>
            </a:r>
            <a:r>
              <a:rPr lang="ru-RU" dirty="0"/>
              <a:t>2018), «</a:t>
            </a:r>
            <a:r>
              <a:rPr lang="ru-RU" dirty="0" err="1"/>
              <a:t>Hellboy</a:t>
            </a:r>
            <a:r>
              <a:rPr lang="ru-RU" dirty="0"/>
              <a:t>» </a:t>
            </a:r>
            <a:r>
              <a:rPr lang="ru-RU" dirty="0" smtClean="0"/>
              <a:t>- </a:t>
            </a:r>
            <a:r>
              <a:rPr lang="ru-RU" dirty="0" err="1" smtClean="0"/>
              <a:t>Хэллбой</a:t>
            </a:r>
            <a:r>
              <a:rPr lang="ru-RU" dirty="0" smtClean="0"/>
              <a:t>: Возрождение Кровавой Королевы (</a:t>
            </a:r>
            <a:r>
              <a:rPr lang="ru-RU" dirty="0"/>
              <a:t>2019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Winchester 20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21" y="1124744"/>
            <a:ext cx="393205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1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Опущение в названии слов(а):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8965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«Interview with the Vampire: The Vampire Chronicles» - </a:t>
            </a:r>
            <a:r>
              <a:rPr lang="ru-RU" dirty="0" smtClean="0"/>
              <a:t>Интервью с вампиром</a:t>
            </a:r>
            <a:r>
              <a:rPr lang="en-US" dirty="0" smtClean="0"/>
              <a:t> (1994), «Jurassic World: Fallen Kingdom»  -</a:t>
            </a:r>
            <a:r>
              <a:rPr lang="ru-RU" dirty="0" smtClean="0"/>
              <a:t> Мир Юрского периода 2</a:t>
            </a:r>
            <a:r>
              <a:rPr lang="en-US" dirty="0" smtClean="0"/>
              <a:t> (2018), Shaun the Sheep Movie: </a:t>
            </a:r>
            <a:r>
              <a:rPr lang="en-US" dirty="0" err="1" smtClean="0"/>
              <a:t>Farmageddon</a:t>
            </a:r>
            <a:r>
              <a:rPr lang="en-US" dirty="0" smtClean="0"/>
              <a:t> – </a:t>
            </a:r>
            <a:r>
              <a:rPr lang="ru-RU" dirty="0" smtClean="0"/>
              <a:t>Барашек Шон</a:t>
            </a:r>
            <a:r>
              <a:rPr lang="en-US" dirty="0" smtClean="0"/>
              <a:t> (2019)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Картинки по запросу Jurassic World: Fallen Kingdom 20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59"/>
            <a:ext cx="3648819" cy="54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2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521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Замена слов, а также изменение их форм и самих слов: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4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Love</a:t>
            </a:r>
            <a:r>
              <a:rPr lang="ru-RU" dirty="0" smtClean="0"/>
              <a:t> </a:t>
            </a:r>
            <a:r>
              <a:rPr lang="ru-RU" dirty="0" err="1" smtClean="0"/>
              <a:t>actually</a:t>
            </a:r>
            <a:r>
              <a:rPr lang="ru-RU" dirty="0" smtClean="0"/>
              <a:t> – Реальная любовь (2003)», «50 </a:t>
            </a:r>
            <a:r>
              <a:rPr lang="ru-RU" dirty="0" err="1" smtClean="0"/>
              <a:t>first</a:t>
            </a:r>
            <a:r>
              <a:rPr lang="ru-RU" dirty="0" smtClean="0"/>
              <a:t> </a:t>
            </a:r>
            <a:r>
              <a:rPr lang="ru-RU" dirty="0" err="1" smtClean="0"/>
              <a:t>dates</a:t>
            </a:r>
            <a:r>
              <a:rPr lang="ru-RU" dirty="0" smtClean="0"/>
              <a:t> – 50 первых поцелуев (2004)», «</a:t>
            </a: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 smtClean="0"/>
              <a:t>happens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Vegas</a:t>
            </a:r>
            <a:r>
              <a:rPr lang="ru-RU" dirty="0" smtClean="0"/>
              <a:t> – Однажды в Вегасе (2008)», </a:t>
            </a:r>
            <a:r>
              <a:rPr lang="en-US" dirty="0" smtClean="0"/>
              <a:t>Den of Thieves</a:t>
            </a:r>
            <a:r>
              <a:rPr lang="ru-RU" dirty="0" smtClean="0"/>
              <a:t>- Охота на воров (2018), «A </a:t>
            </a:r>
            <a:r>
              <a:rPr lang="ru-RU" dirty="0" err="1" smtClean="0"/>
              <a:t>Dog's</a:t>
            </a:r>
            <a:r>
              <a:rPr lang="ru-RU" dirty="0" smtClean="0"/>
              <a:t> </a:t>
            </a:r>
            <a:r>
              <a:rPr lang="ru-RU" dirty="0" err="1" smtClean="0"/>
              <a:t>Journey</a:t>
            </a:r>
            <a:r>
              <a:rPr lang="ru-RU" dirty="0" smtClean="0"/>
              <a:t>»  - Собачья жизнь 2 (2019)</a:t>
            </a:r>
          </a:p>
          <a:p>
            <a:endParaRPr lang="ru-RU" dirty="0"/>
          </a:p>
        </p:txBody>
      </p:sp>
      <p:pic>
        <p:nvPicPr>
          <p:cNvPr id="3074" name="Picture 2" descr="C:\Users\paleessi\Desktop\dp82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456384" cy="54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выбора стратегии </a:t>
            </a:r>
            <a:r>
              <a:rPr lang="ru-RU" dirty="0" smtClean="0"/>
              <a:t>трансформация: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Название, которое привлечет внимание </a:t>
            </a:r>
            <a:r>
              <a:rPr lang="ru-RU" dirty="0" smtClean="0"/>
              <a:t>зрителя.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Стремление переводчиков </a:t>
            </a:r>
            <a:r>
              <a:rPr lang="ru-RU" dirty="0"/>
              <a:t>сыграть свою роль в создании кассового </a:t>
            </a:r>
            <a:r>
              <a:rPr lang="ru-RU" dirty="0" smtClean="0"/>
              <a:t>фильма.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 Стремление приукрасить оригинально название, не </a:t>
            </a:r>
            <a:r>
              <a:rPr lang="ru-RU" dirty="0" smtClean="0"/>
              <a:t>отличающееся</a:t>
            </a:r>
            <a:r>
              <a:rPr lang="en-US" dirty="0" smtClean="0"/>
              <a:t> </a:t>
            </a:r>
            <a:r>
              <a:rPr lang="ru-RU" dirty="0" smtClean="0"/>
              <a:t>наличием </a:t>
            </a:r>
            <a:r>
              <a:rPr lang="ru-RU" dirty="0"/>
              <a:t>своеобразия.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Наличие слов, не переводимых на русский язык, или их непохожесть на существующие эквиваленты, не художественное звучание (благозвучие).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9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Замена </a:t>
            </a:r>
            <a:r>
              <a:rPr lang="ru-RU" dirty="0"/>
              <a:t>названий фильмов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4525963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Destination</a:t>
            </a:r>
            <a:r>
              <a:rPr lang="ru-RU" dirty="0"/>
              <a:t> </a:t>
            </a:r>
            <a:r>
              <a:rPr lang="ru-RU" dirty="0" err="1"/>
              <a:t>Wedding</a:t>
            </a:r>
            <a:r>
              <a:rPr lang="ru-RU" dirty="0"/>
              <a:t>» (2018</a:t>
            </a:r>
            <a:r>
              <a:rPr lang="ru-RU" dirty="0" smtClean="0"/>
              <a:t>) - </a:t>
            </a:r>
            <a:r>
              <a:rPr lang="ru-RU" dirty="0"/>
              <a:t>«Выездная свадьба</a:t>
            </a:r>
            <a:r>
              <a:rPr lang="ru-RU" dirty="0" smtClean="0"/>
              <a:t>»;</a:t>
            </a:r>
          </a:p>
          <a:p>
            <a:r>
              <a:rPr lang="ru-RU" dirty="0"/>
              <a:t>«</a:t>
            </a:r>
            <a:r>
              <a:rPr lang="en-US" dirty="0"/>
              <a:t>The hangover</a:t>
            </a:r>
            <a:r>
              <a:rPr lang="ru-RU" dirty="0"/>
              <a:t>» (дословно: Похмелье) — «Мальчишник в Вегасе» (2012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 descr="C:\Users\paleessi\Desktop\ioj2FMnMgD0eHgYfd31HtWOtBW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25625" cy="52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Статистика использования стратегий переводов названий фильмов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929413"/>
              </p:ext>
            </p:extLst>
          </p:nvPr>
        </p:nvGraphicFramePr>
        <p:xfrm>
          <a:off x="683568" y="1844824"/>
          <a:ext cx="7776864" cy="459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11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thank you for your atten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5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Обилие </a:t>
            </a:r>
            <a:r>
              <a:rPr lang="ru-RU" dirty="0"/>
              <a:t>англоязычных фильмов и сериалов, поступающих в Российский прокат и необходимостью использования особых методов и переводческих приемов для достижения адекватного перевода названий фильмов</a:t>
            </a:r>
          </a:p>
        </p:txBody>
      </p:sp>
    </p:spTree>
    <p:extLst>
      <p:ext uri="{BB962C8B-B14F-4D97-AF65-F5344CB8AC3E}">
        <p14:creationId xmlns:p14="http://schemas.microsoft.com/office/powerpoint/2010/main" val="37703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34892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определение особенности переводов английских и американских фильмов на русский язык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11" y="0"/>
            <a:ext cx="4724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1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5" y="22304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Изучение оригинальных названий фильмов.</a:t>
            </a:r>
          </a:p>
          <a:p>
            <a:pPr marL="0" indent="0">
              <a:buNone/>
            </a:pPr>
            <a:r>
              <a:rPr lang="ru-RU" dirty="0"/>
              <a:t>2. Выявление способов переводов и распределение названий фильмов в соответствующие категории.</a:t>
            </a:r>
          </a:p>
          <a:p>
            <a:pPr marL="0" indent="0">
              <a:buNone/>
            </a:pPr>
            <a:r>
              <a:rPr lang="ru-RU" dirty="0"/>
              <a:t>3. Анализ и сопоставление оригинальных и адаптированных названий.</a:t>
            </a:r>
            <a:br>
              <a:rPr lang="ru-RU" dirty="0"/>
            </a:br>
            <a:r>
              <a:rPr lang="ru-RU" dirty="0"/>
              <a:t>4. Осуществление самостоятельного дословного перевода примеров фильмов.</a:t>
            </a:r>
          </a:p>
          <a:p>
            <a:pPr marL="0" indent="0">
              <a:buNone/>
            </a:pPr>
            <a:r>
              <a:rPr lang="ru-RU" dirty="0"/>
              <a:t>5. Определение наиболее популярного среди переводчиков способа перевода.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7327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Стратегии </a:t>
            </a:r>
            <a:r>
              <a:rPr lang="ru-RU" dirty="0"/>
              <a:t>перевода названий фильмов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Дословный перевод;</a:t>
            </a:r>
          </a:p>
          <a:p>
            <a:pPr marL="514350" indent="-514350">
              <a:buAutoNum type="arabicPeriod"/>
            </a:pPr>
            <a:r>
              <a:rPr lang="ru-RU" dirty="0" smtClean="0"/>
              <a:t>Трансформация </a:t>
            </a:r>
            <a:r>
              <a:rPr lang="ru-RU" dirty="0"/>
              <a:t>(преобразование</a:t>
            </a:r>
            <a:r>
              <a:rPr lang="ru-RU" dirty="0" smtClean="0"/>
              <a:t>);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Замена </a:t>
            </a:r>
            <a:r>
              <a:rPr lang="ru-RU" dirty="0"/>
              <a:t>названий </a:t>
            </a:r>
            <a:r>
              <a:rPr lang="ru-RU" dirty="0" smtClean="0"/>
              <a:t>фильмов.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8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ru-RU" dirty="0"/>
              <a:t>kinomania.ru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1" y="983912"/>
            <a:ext cx="7200800" cy="588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/>
              <a:t>Дословный перевод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9"/>
            <a:ext cx="8856984" cy="30963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Названия, содержащие имя героя или </a:t>
            </a:r>
            <a:r>
              <a:rPr lang="ru-RU" dirty="0" smtClean="0"/>
              <a:t>героев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«Elvis and </a:t>
            </a:r>
            <a:r>
              <a:rPr lang="en-US" dirty="0" err="1"/>
              <a:t>Anabelle</a:t>
            </a:r>
            <a:r>
              <a:rPr lang="en-US" dirty="0"/>
              <a:t>» – </a:t>
            </a:r>
            <a:r>
              <a:rPr lang="ru-RU" dirty="0"/>
              <a:t>Элвис и </a:t>
            </a:r>
            <a:r>
              <a:rPr lang="ru-RU" dirty="0" err="1"/>
              <a:t>Анабелль</a:t>
            </a:r>
            <a:r>
              <a:rPr lang="en-US" dirty="0"/>
              <a:t> (2007), «Christopher Robin»  - </a:t>
            </a:r>
            <a:r>
              <a:rPr lang="ru-RU" dirty="0" smtClean="0"/>
              <a:t>Кристофер Робин</a:t>
            </a:r>
            <a:r>
              <a:rPr lang="en-US" dirty="0" smtClean="0"/>
              <a:t>(2018)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Названия, содержащие и другие слова: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Dear</a:t>
            </a:r>
            <a:r>
              <a:rPr lang="ru-RU" dirty="0"/>
              <a:t> </a:t>
            </a:r>
            <a:r>
              <a:rPr lang="ru-RU" dirty="0" err="1"/>
              <a:t>John</a:t>
            </a:r>
            <a:r>
              <a:rPr lang="ru-RU" dirty="0"/>
              <a:t>» – Дорогой Джон (2010), «</a:t>
            </a:r>
            <a:r>
              <a:rPr lang="ru-RU" dirty="0" err="1"/>
              <a:t>Mary</a:t>
            </a:r>
            <a:r>
              <a:rPr lang="ru-RU" dirty="0"/>
              <a:t> </a:t>
            </a:r>
            <a:r>
              <a:rPr lang="ru-RU" dirty="0" err="1"/>
              <a:t>Poppins</a:t>
            </a:r>
            <a:r>
              <a:rPr lang="ru-RU" dirty="0"/>
              <a:t> </a:t>
            </a:r>
            <a:r>
              <a:rPr lang="ru-RU" dirty="0" err="1"/>
              <a:t>Returns</a:t>
            </a:r>
            <a:r>
              <a:rPr lang="ru-RU" dirty="0"/>
              <a:t>» - </a:t>
            </a:r>
            <a:r>
              <a:rPr lang="ru-RU" dirty="0" smtClean="0"/>
              <a:t>«Мэри </a:t>
            </a:r>
            <a:r>
              <a:rPr lang="ru-RU" dirty="0" err="1" smtClean="0"/>
              <a:t>Поппинс</a:t>
            </a:r>
            <a:r>
              <a:rPr lang="ru-RU" dirty="0" smtClean="0"/>
              <a:t> возвращается» </a:t>
            </a:r>
            <a:r>
              <a:rPr lang="ru-RU" dirty="0"/>
              <a:t>(2018)</a:t>
            </a:r>
          </a:p>
        </p:txBody>
      </p:sp>
      <p:pic>
        <p:nvPicPr>
          <p:cNvPr id="6146" name="Picture 2" descr="Картинки по запросу Christopher Robin 20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9818"/>
            <a:ext cx="5472608" cy="29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0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r>
              <a:rPr lang="ru-RU" dirty="0"/>
              <a:t>Названия, содержащие географическое </a:t>
            </a:r>
            <a:r>
              <a:rPr lang="ru-RU" dirty="0" smtClean="0"/>
              <a:t>название:</a:t>
            </a:r>
          </a:p>
          <a:p>
            <a:pPr marL="0" indent="0">
              <a:buNone/>
            </a:pPr>
            <a:r>
              <a:rPr lang="en-US" dirty="0"/>
              <a:t>«Midnight in Paris» - </a:t>
            </a:r>
            <a:r>
              <a:rPr lang="ru-RU" dirty="0"/>
              <a:t>Полночь в Париже</a:t>
            </a:r>
            <a:r>
              <a:rPr lang="en-US" dirty="0"/>
              <a:t> (2011), «Autumn in New York» - </a:t>
            </a:r>
            <a:r>
              <a:rPr lang="ru-RU" dirty="0"/>
              <a:t>Осень в Нью</a:t>
            </a:r>
            <a:r>
              <a:rPr lang="en-US" dirty="0"/>
              <a:t>-</a:t>
            </a:r>
            <a:r>
              <a:rPr lang="ru-RU" dirty="0"/>
              <a:t>Йорке</a:t>
            </a:r>
            <a:r>
              <a:rPr lang="en-US" dirty="0"/>
              <a:t> (2000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Фильмы, основанные на </a:t>
            </a:r>
            <a:r>
              <a:rPr lang="ru-RU" dirty="0" smtClean="0"/>
              <a:t>книгах:</a:t>
            </a:r>
          </a:p>
          <a:p>
            <a:pPr marL="0" indent="0">
              <a:buNone/>
            </a:pPr>
            <a:r>
              <a:rPr lang="en-US" dirty="0"/>
              <a:t>«Harry Potter» - </a:t>
            </a:r>
            <a:r>
              <a:rPr lang="ru-RU" dirty="0"/>
              <a:t>Гарри Поттер</a:t>
            </a:r>
            <a:r>
              <a:rPr lang="en-US" dirty="0"/>
              <a:t> (2001-2011), </a:t>
            </a:r>
            <a:r>
              <a:rPr lang="en-US" dirty="0" smtClean="0"/>
              <a:t>«</a:t>
            </a:r>
            <a:r>
              <a:rPr lang="en-US" dirty="0"/>
              <a:t>The Hunger Games» – </a:t>
            </a:r>
            <a:r>
              <a:rPr lang="ru-RU" dirty="0"/>
              <a:t>Голодные игры</a:t>
            </a:r>
            <a:r>
              <a:rPr lang="en-US" dirty="0"/>
              <a:t> (2012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5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Остальные фильмы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 smtClean="0"/>
              <a:t>women</a:t>
            </a:r>
            <a:r>
              <a:rPr lang="ru-RU" dirty="0" smtClean="0"/>
              <a:t> </a:t>
            </a:r>
            <a:r>
              <a:rPr lang="ru-RU" dirty="0" err="1" smtClean="0"/>
              <a:t>wan</a:t>
            </a:r>
            <a:r>
              <a:rPr lang="en-US" dirty="0" smtClean="0"/>
              <a:t>t</a:t>
            </a:r>
            <a:r>
              <a:rPr lang="ru-RU" dirty="0" smtClean="0"/>
              <a:t>» - Чего хотят женщины (2000), «</a:t>
            </a:r>
            <a:r>
              <a:rPr lang="en-US" dirty="0" smtClean="0"/>
              <a:t>I am legend</a:t>
            </a:r>
            <a:r>
              <a:rPr lang="ru-RU" dirty="0" smtClean="0"/>
              <a:t>» -  Я - легенда (2007), «A </a:t>
            </a:r>
            <a:r>
              <a:rPr lang="ru-RU" dirty="0" err="1" smtClean="0"/>
              <a:t>Simple</a:t>
            </a:r>
            <a:r>
              <a:rPr lang="ru-RU" dirty="0" smtClean="0"/>
              <a:t> </a:t>
            </a:r>
            <a:r>
              <a:rPr lang="ru-RU" dirty="0" err="1" smtClean="0"/>
              <a:t>Favor</a:t>
            </a:r>
            <a:r>
              <a:rPr lang="ru-RU" dirty="0" smtClean="0"/>
              <a:t>» - Простая просьба (2018), «</a:t>
            </a:r>
            <a:r>
              <a:rPr lang="ru-RU" dirty="0" err="1" smtClean="0"/>
              <a:t>Glass</a:t>
            </a:r>
            <a:r>
              <a:rPr lang="ru-RU" dirty="0" smtClean="0"/>
              <a:t>» - Стекло (2019)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Картинки по запросу A Simple Favor 20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268760"/>
            <a:ext cx="3823799" cy="54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6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490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Особенности перевода названий англоязычных фильмов</vt:lpstr>
      <vt:lpstr>Актуальность</vt:lpstr>
      <vt:lpstr>Презентация PowerPoint</vt:lpstr>
      <vt:lpstr>Презентация PowerPoint</vt:lpstr>
      <vt:lpstr>Стратегии перевода названий фильмов</vt:lpstr>
      <vt:lpstr>Сайт kinomania.ru</vt:lpstr>
      <vt:lpstr>1. Дословный перевод</vt:lpstr>
      <vt:lpstr>Презентация PowerPoint</vt:lpstr>
      <vt:lpstr>Остальные фильмы</vt:lpstr>
      <vt:lpstr>Причины выбора прямого перевода:</vt:lpstr>
      <vt:lpstr>Трансформация</vt:lpstr>
      <vt:lpstr>Опущение в названии слов(а):</vt:lpstr>
      <vt:lpstr>Замена слов, а также изменение их форм и самих слов:</vt:lpstr>
      <vt:lpstr>Причины выбора стратегии трансформация:</vt:lpstr>
      <vt:lpstr>3. Замена названий фильмов</vt:lpstr>
      <vt:lpstr>Статистика использования стратегий переводов названий фильмов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перевода названий англоязычных фильмов</dc:title>
  <dc:creator>Светлана Игоревна Палеес</dc:creator>
  <cp:lastModifiedBy>Светлана Игоревна Палеес</cp:lastModifiedBy>
  <cp:revision>28</cp:revision>
  <dcterms:created xsi:type="dcterms:W3CDTF">2019-03-04T06:10:16Z</dcterms:created>
  <dcterms:modified xsi:type="dcterms:W3CDTF">2019-03-07T06:09:17Z</dcterms:modified>
</cp:coreProperties>
</file>