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1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00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711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738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009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119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36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874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16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0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2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86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6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69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BFA4F3B-8AF0-4C22-AAE5-D731BA9C231C}" type="datetimeFigureOut">
              <a:rPr lang="ru-RU" smtClean="0"/>
              <a:t>29.09.2017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BF3DE8-6403-425D-9A6F-198C0BE988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08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314" y="1205139"/>
            <a:ext cx="10515600" cy="49888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 Perfect </a:t>
            </a:r>
          </a:p>
          <a:p>
            <a:pPr marL="0" indent="0" algn="ctr">
              <a:buNone/>
            </a:pPr>
            <a:r>
              <a:rPr lang="en-US" sz="66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vs </a:t>
            </a:r>
          </a:p>
          <a:p>
            <a:pPr marL="0" indent="0" algn="ctr">
              <a:buNone/>
            </a:pPr>
            <a:r>
              <a:rPr lang="en-US" sz="6600" b="1" dirty="0" smtClean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 Perfect Continuous</a:t>
            </a:r>
            <a:endParaRPr lang="ru-RU" sz="6600" b="1" dirty="0">
              <a:solidFill>
                <a:schemeClr val="accent1">
                  <a:lumMod val="50000"/>
                </a:scheme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5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094" y="-17396"/>
            <a:ext cx="9764920" cy="6857139"/>
          </a:xfrm>
        </p:spPr>
      </p:pic>
    </p:spTree>
    <p:extLst>
      <p:ext uri="{BB962C8B-B14F-4D97-AF65-F5344CB8AC3E}">
        <p14:creationId xmlns:p14="http://schemas.microsoft.com/office/powerpoint/2010/main" val="171863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29" y="1168816"/>
            <a:ext cx="5443471" cy="487475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871"/>
            <a:ext cx="6425852" cy="493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75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270717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342"/>
            <a:ext cx="12192000" cy="6096001"/>
          </a:xfrm>
        </p:spPr>
      </p:pic>
    </p:spTree>
    <p:extLst>
      <p:ext uri="{BB962C8B-B14F-4D97-AF65-F5344CB8AC3E}">
        <p14:creationId xmlns:p14="http://schemas.microsoft.com/office/powerpoint/2010/main" val="3908512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956" y="-21733"/>
            <a:ext cx="7147776" cy="6879734"/>
          </a:xfrm>
        </p:spPr>
      </p:pic>
    </p:spTree>
    <p:extLst>
      <p:ext uri="{BB962C8B-B14F-4D97-AF65-F5344CB8AC3E}">
        <p14:creationId xmlns:p14="http://schemas.microsoft.com/office/powerpoint/2010/main" val="212889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820" y="0"/>
            <a:ext cx="9134455" cy="6858000"/>
          </a:xfrm>
        </p:spPr>
      </p:pic>
    </p:spTree>
    <p:extLst>
      <p:ext uri="{BB962C8B-B14F-4D97-AF65-F5344CB8AC3E}">
        <p14:creationId xmlns:p14="http://schemas.microsoft.com/office/powerpoint/2010/main" val="219711248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71</TotalTime>
  <Words>6</Words>
  <Application>Microsoft Office PowerPoint</Application>
  <PresentationFormat>Широкоэкранный</PresentationFormat>
  <Paragraphs>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Aharoni</vt:lpstr>
      <vt:lpstr>Arial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</dc:creator>
  <cp:lastModifiedBy>user</cp:lastModifiedBy>
  <cp:revision>4</cp:revision>
  <dcterms:created xsi:type="dcterms:W3CDTF">2017-09-18T17:54:59Z</dcterms:created>
  <dcterms:modified xsi:type="dcterms:W3CDTF">2017-09-29T17:07:10Z</dcterms:modified>
</cp:coreProperties>
</file>