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6" r:id="rId5"/>
    <p:sldId id="261" r:id="rId6"/>
    <p:sldId id="258" r:id="rId7"/>
    <p:sldId id="265" r:id="rId8"/>
    <p:sldId id="257" r:id="rId9"/>
    <p:sldId id="267" r:id="rId10"/>
    <p:sldId id="264" r:id="rId11"/>
    <p:sldId id="259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55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70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45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71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29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20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88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2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82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20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42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0283-9AC7-4128-AE33-7216043E36B9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0020-92FD-49CD-A009-4CEEA09DE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720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6657" y="1927907"/>
            <a:ext cx="9144000" cy="23876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0070C0"/>
                </a:solidFill>
              </a:rPr>
              <a:t>Past Simple</a:t>
            </a:r>
            <a:endParaRPr lang="ru-RU" sz="8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76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ast-perfect-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27690"/>
            <a:ext cx="12192000" cy="274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548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по запросу сравнение past simple past continuous past perf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263" y="1"/>
            <a:ext cx="66950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93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16" y="238186"/>
            <a:ext cx="10251170" cy="625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38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артинки по запросу past si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61" y="0"/>
            <a:ext cx="106109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72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Картинки по запросу past si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64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4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0070C0"/>
                </a:solidFill>
              </a:rPr>
              <a:t>Past Simple</a:t>
            </a:r>
          </a:p>
          <a:p>
            <a:pPr marL="0" indent="0" algn="ctr">
              <a:buNone/>
            </a:pPr>
            <a:r>
              <a:rPr lang="en-US" sz="8800" b="1" dirty="0">
                <a:solidFill>
                  <a:srgbClr val="0070C0"/>
                </a:solidFill>
              </a:rPr>
              <a:t>v</a:t>
            </a:r>
            <a:r>
              <a:rPr lang="en-US" sz="8800" b="1" dirty="0" smtClean="0">
                <a:solidFill>
                  <a:srgbClr val="0070C0"/>
                </a:solidFill>
              </a:rPr>
              <a:t>s</a:t>
            </a:r>
          </a:p>
          <a:p>
            <a:pPr marL="0" indent="0" algn="ctr">
              <a:buNone/>
            </a:pPr>
            <a:r>
              <a:rPr lang="en-US" sz="8800" b="1" dirty="0" smtClean="0">
                <a:solidFill>
                  <a:srgbClr val="0070C0"/>
                </a:solidFill>
              </a:rPr>
              <a:t>Past Continuous</a:t>
            </a:r>
            <a:endParaRPr lang="ru-RU" sz="8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212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Картинки по запросу past si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021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38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003" y="0"/>
            <a:ext cx="96320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09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и по запросу past simple past continuo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457" y="8164"/>
            <a:ext cx="9133114" cy="6849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494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сравнение past simple past continuous past perfe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54" y="0"/>
            <a:ext cx="8204345" cy="6858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900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348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b="1" dirty="0" smtClean="0">
                <a:solidFill>
                  <a:srgbClr val="0070C0"/>
                </a:solidFill>
              </a:rPr>
              <a:t>Past Simple</a:t>
            </a:r>
          </a:p>
          <a:p>
            <a:pPr marL="0" indent="0" algn="ctr">
              <a:buNone/>
            </a:pPr>
            <a:r>
              <a:rPr lang="en-US" sz="8800" b="1" dirty="0">
                <a:solidFill>
                  <a:srgbClr val="0070C0"/>
                </a:solidFill>
              </a:rPr>
              <a:t>v</a:t>
            </a:r>
            <a:r>
              <a:rPr lang="en-US" sz="8800" b="1" dirty="0" smtClean="0">
                <a:solidFill>
                  <a:srgbClr val="0070C0"/>
                </a:solidFill>
              </a:rPr>
              <a:t>s </a:t>
            </a:r>
          </a:p>
          <a:p>
            <a:pPr marL="0" indent="0" algn="ctr">
              <a:buNone/>
            </a:pPr>
            <a:r>
              <a:rPr lang="en-US" sz="8800" b="1" dirty="0" smtClean="0">
                <a:solidFill>
                  <a:srgbClr val="0070C0"/>
                </a:solidFill>
              </a:rPr>
              <a:t>Past Perfect</a:t>
            </a:r>
            <a:endParaRPr lang="ru-RU" sz="8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84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</Words>
  <Application>Microsoft Office PowerPoint</Application>
  <PresentationFormat>Широкоэкранный</PresentationFormat>
  <Paragraphs>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Past Simple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2017-10-20T16:03:32Z</dcterms:created>
  <dcterms:modified xsi:type="dcterms:W3CDTF">2017-10-20T16:32:40Z</dcterms:modified>
</cp:coreProperties>
</file>