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6" r:id="rId5"/>
    <p:sldId id="261" r:id="rId6"/>
    <p:sldId id="258" r:id="rId7"/>
    <p:sldId id="265" r:id="rId8"/>
    <p:sldId id="257" r:id="rId9"/>
    <p:sldId id="267" r:id="rId10"/>
    <p:sldId id="264" r:id="rId11"/>
    <p:sldId id="259" r:id="rId12"/>
    <p:sldId id="26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0283-9AC7-4128-AE33-7216043E36B9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0020-92FD-49CD-A009-4CEEA09DE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555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0283-9AC7-4128-AE33-7216043E36B9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0020-92FD-49CD-A009-4CEEA09DE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70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0283-9AC7-4128-AE33-7216043E36B9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0020-92FD-49CD-A009-4CEEA09DE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45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0283-9AC7-4128-AE33-7216043E36B9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0020-92FD-49CD-A009-4CEEA09DE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71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0283-9AC7-4128-AE33-7216043E36B9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0020-92FD-49CD-A009-4CEEA09DE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29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0283-9AC7-4128-AE33-7216043E36B9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0020-92FD-49CD-A009-4CEEA09DE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20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0283-9AC7-4128-AE33-7216043E36B9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0020-92FD-49CD-A009-4CEEA09DE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886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0283-9AC7-4128-AE33-7216043E36B9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0020-92FD-49CD-A009-4CEEA09DE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72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0283-9AC7-4128-AE33-7216043E36B9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0020-92FD-49CD-A009-4CEEA09DE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82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0283-9AC7-4128-AE33-7216043E36B9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0020-92FD-49CD-A009-4CEEA09DE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20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0283-9AC7-4128-AE33-7216043E36B9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0020-92FD-49CD-A009-4CEEA09DE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420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B0283-9AC7-4128-AE33-7216043E36B9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F0020-92FD-49CD-A009-4CEEA09DE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720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6657" y="1927907"/>
            <a:ext cx="9144000" cy="2387600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0070C0"/>
                </a:solidFill>
              </a:rPr>
              <a:t>Past Simple</a:t>
            </a:r>
            <a:endParaRPr lang="ru-RU" sz="8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576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ast-perfect-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27690"/>
            <a:ext cx="12192000" cy="2743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548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по запросу сравнение past simple past continuous past perfe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263" y="1"/>
            <a:ext cx="66950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932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516" y="238186"/>
            <a:ext cx="10251170" cy="625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385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Картинки по запросу past sim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61" y="0"/>
            <a:ext cx="106109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726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Картинки по запросу past sim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647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446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b="1" dirty="0" smtClean="0">
                <a:solidFill>
                  <a:srgbClr val="0070C0"/>
                </a:solidFill>
              </a:rPr>
              <a:t>Past Simple</a:t>
            </a:r>
          </a:p>
          <a:p>
            <a:pPr marL="0" indent="0" algn="ctr">
              <a:buNone/>
            </a:pPr>
            <a:r>
              <a:rPr lang="en-US" sz="8800" b="1" dirty="0">
                <a:solidFill>
                  <a:srgbClr val="0070C0"/>
                </a:solidFill>
              </a:rPr>
              <a:t>v</a:t>
            </a:r>
            <a:r>
              <a:rPr lang="en-US" sz="8800" b="1" dirty="0" smtClean="0">
                <a:solidFill>
                  <a:srgbClr val="0070C0"/>
                </a:solidFill>
              </a:rPr>
              <a:t>s</a:t>
            </a:r>
          </a:p>
          <a:p>
            <a:pPr marL="0" indent="0" algn="ctr">
              <a:buNone/>
            </a:pPr>
            <a:r>
              <a:rPr lang="en-US" sz="8800" b="1" dirty="0" smtClean="0">
                <a:solidFill>
                  <a:srgbClr val="0070C0"/>
                </a:solidFill>
              </a:rPr>
              <a:t>Past Continuous</a:t>
            </a:r>
            <a:endParaRPr lang="ru-RU" sz="8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212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Картинки по запросу past sim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2021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383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003" y="0"/>
            <a:ext cx="963202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097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Картинки по запросу past simple past continuo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457" y="8164"/>
            <a:ext cx="9133114" cy="6849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494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сравнение past simple past continuous past perfec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454" y="0"/>
            <a:ext cx="8204345" cy="6858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900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53482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b="1" dirty="0" smtClean="0">
                <a:solidFill>
                  <a:srgbClr val="0070C0"/>
                </a:solidFill>
              </a:rPr>
              <a:t>Past Simple</a:t>
            </a:r>
          </a:p>
          <a:p>
            <a:pPr marL="0" indent="0" algn="ctr">
              <a:buNone/>
            </a:pPr>
            <a:r>
              <a:rPr lang="en-US" sz="8800" b="1" dirty="0">
                <a:solidFill>
                  <a:srgbClr val="0070C0"/>
                </a:solidFill>
              </a:rPr>
              <a:t>v</a:t>
            </a:r>
            <a:r>
              <a:rPr lang="en-US" sz="8800" b="1" dirty="0" smtClean="0">
                <a:solidFill>
                  <a:srgbClr val="0070C0"/>
                </a:solidFill>
              </a:rPr>
              <a:t>s </a:t>
            </a:r>
          </a:p>
          <a:p>
            <a:pPr marL="0" indent="0" algn="ctr">
              <a:buNone/>
            </a:pPr>
            <a:r>
              <a:rPr lang="en-US" sz="8800" b="1" dirty="0" smtClean="0">
                <a:solidFill>
                  <a:srgbClr val="0070C0"/>
                </a:solidFill>
              </a:rPr>
              <a:t>Past Perfect</a:t>
            </a:r>
            <a:endParaRPr lang="ru-RU" sz="8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4840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</Words>
  <Application>Microsoft Office PowerPoint</Application>
  <PresentationFormat>Широкоэкранный</PresentationFormat>
  <Paragraphs>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Past Simple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</cp:revision>
  <dcterms:created xsi:type="dcterms:W3CDTF">2017-10-20T16:03:32Z</dcterms:created>
  <dcterms:modified xsi:type="dcterms:W3CDTF">2017-10-20T16:32:40Z</dcterms:modified>
</cp:coreProperties>
</file>