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4" r:id="rId4"/>
    <p:sldId id="263" r:id="rId5"/>
    <p:sldId id="259" r:id="rId6"/>
    <p:sldId id="269" r:id="rId7"/>
    <p:sldId id="271" r:id="rId8"/>
    <p:sldId id="272" r:id="rId9"/>
    <p:sldId id="260" r:id="rId10"/>
    <p:sldId id="273" r:id="rId11"/>
    <p:sldId id="27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94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07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14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68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4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82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56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88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39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22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98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57286-54ED-4129-B0F5-62F22FA3EA6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4AF38-D456-44FF-BF80-00AC3990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20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44" y="0"/>
            <a:ext cx="10933042" cy="6858000"/>
          </a:xfrm>
        </p:spPr>
      </p:pic>
    </p:spTree>
    <p:extLst>
      <p:ext uri="{BB962C8B-B14F-4D97-AF65-F5344CB8AC3E}">
        <p14:creationId xmlns:p14="http://schemas.microsoft.com/office/powerpoint/2010/main" val="3014843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Картинки по запросу future perfect continuo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17" y="0"/>
            <a:ext cx="116330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19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Картинки по запросу future perfect continuo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0" y="0"/>
            <a:ext cx="121937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81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uture-continuou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599" y="1"/>
            <a:ext cx="96252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90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future continuou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" y="771943"/>
            <a:ext cx="11168743" cy="471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83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06828"/>
            <a:ext cx="12193814" cy="6651171"/>
          </a:xfrm>
        </p:spPr>
      </p:pic>
    </p:spTree>
    <p:extLst>
      <p:ext uri="{BB962C8B-B14F-4D97-AF65-F5344CB8AC3E}">
        <p14:creationId xmlns:p14="http://schemas.microsoft.com/office/powerpoint/2010/main" val="332105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uture-Perfect-Affirma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947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89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uture-perfect-pictu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888" y="0"/>
            <a:ext cx="901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55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Картинки по запросу future perfe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42" y="0"/>
            <a:ext cx="98205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13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Картинки по запросу future perfe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94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151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uture-Perfect-Continuous-Affirmativ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337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671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Широкоэкранный</PresentationFormat>
  <Paragraphs>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2017-10-02T14:31:50Z</dcterms:created>
  <dcterms:modified xsi:type="dcterms:W3CDTF">2017-10-02T14:45:09Z</dcterms:modified>
</cp:coreProperties>
</file>